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7A1D7-DEFE-AB10-8BB5-24F8A17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F8E5D7-CD0C-F927-8EE7-B16E6BA25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Y" dirty="0"/>
          </a:p>
        </p:txBody>
      </p:sp>
      <p:pic>
        <p:nvPicPr>
          <p:cNvPr id="4" name="presentacion sistema AssistOK">
            <a:hlinkClick r:id="" action="ppaction://media"/>
            <a:extLst>
              <a:ext uri="{FF2B5EF4-FFF2-40B4-BE49-F238E27FC236}">
                <a16:creationId xmlns:a16="http://schemas.microsoft.com/office/drawing/2014/main" id="{25D90C9E-B5E7-578F-46BD-EDED68819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60" y="159173"/>
            <a:ext cx="7806266" cy="42333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60" y="108373"/>
            <a:ext cx="7806266" cy="4338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60" y="216746"/>
            <a:ext cx="7806266" cy="42265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60" y="159173"/>
            <a:ext cx="7806266" cy="4233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60" y="0"/>
            <a:ext cx="780288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60" y="108373"/>
            <a:ext cx="7806266" cy="4338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60" y="159173"/>
            <a:ext cx="7802880" cy="42333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60" y="159173"/>
            <a:ext cx="7802880" cy="4257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Personalizado</PresentationFormat>
  <Paragraphs>0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5" baseType="lpstr"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Luis Morinigo</dc:creator>
  <cp:lastModifiedBy>LuisMario Morinigo</cp:lastModifiedBy>
  <cp:revision>1</cp:revision>
  <dcterms:created xsi:type="dcterms:W3CDTF">2025-08-07T16:50:00Z</dcterms:created>
  <dcterms:modified xsi:type="dcterms:W3CDTF">2025-08-07T16:55:37Z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2025-08-07T00:00:00Z</vt:filetime>
  </property>
  <property fmtid="{D5CDD505-2E9C-101B-9397-08002B2CF9AE}" pid="3" name="LastSaved">
    <vt:filetime>2025-08-07T00:00:00Z</vt:filetime>
  </property>
  <property fmtid="{D5CDD505-2E9C-101B-9397-08002B2CF9AE}" pid="4" name="Producer">
    <vt:lpwstr>3-Heights(TM) PDF Security Shell 4.8.25.2 (http://www.pdf-tools.com)</vt:lpwstr>
  </property>
</Properties>
</file>